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634E76-8EF0-4F03-95BC-1097DF028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6A9854-34AB-4F38-9927-48F14C8F8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2F1A3D-E661-4BBA-8A07-53CB5937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D96951-5FEA-46A0-9F8D-4CE55B3F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ADC253-32C3-4007-81DD-4E64AE5FE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64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BFB0E2-DD58-4AA4-AF26-462F8D81B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0CEA8D-6AF3-4E2B-8119-E33F5F693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5DCF19-A69C-4F93-BDCD-31BD67CB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FCF9CF-680B-413D-9E8B-E0ED737A3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86EE10-801D-401B-91B6-4E60EA273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5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15BCA5E-A761-4FFB-8CA9-663878915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8A4CBC9-D9D5-433C-B528-323588302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6A638C-43DB-4CA5-99FA-4BB1C4827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027D6B-2000-48C9-BDD7-9BC9DE0E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CBD72E-669F-48EF-9D11-C6A30BE0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48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08538E-DC48-4BB5-8B0D-A9A65871E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E05392-B393-437A-9170-9B27A8F8F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576EF4-1324-4154-9F16-9A338D5A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FB4092-32FE-44B1-A89A-2EBBEB43C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CE2C96-1993-4111-9D11-0AF5E89D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01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32740F-65E3-43E2-8CD5-65F73CFC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974818-DF15-4CB8-A90E-6F31CF169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2A5B51-A6CA-46BD-B9CA-83CA12830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9B9D5E-648A-473B-A126-726ECEC9B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A9C612-0C9E-49CE-A1D6-7421F15F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99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CFEC90-E802-4F75-8289-863958301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FE6731-FA89-4DE0-A414-4D2D7C788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AAF9A1-53B2-4EFE-90AF-44CCC8397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4C385F8-4194-4631-B06B-E3D2FF7B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98BF44-19A7-47EA-8DE7-CAB985E8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A65B72-ACCC-419C-AD28-42D33341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4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426C29-1B57-4609-B297-854A8C430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77B8AD-183F-4BEE-A1D6-A11F40F2D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C0D093-B37A-482E-A53B-ECFAE7B9F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ABBE030-4498-4313-A1DA-4CC76652A9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5CF6E54-4F8D-42CA-A75A-73BD580E7B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363F795-6A64-41ED-B63A-B2E569796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AF800EB-7284-4CF1-8048-C2E9C819A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7D994B0-88D8-4432-9CFC-F8A33141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19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A6AB03-1436-4854-AFDF-00D91DB20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EA52AA9-BFA7-4F90-A2E9-C9D4F39B7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BD9E9E5-A0B3-4DAE-B636-21313B91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A7A2C7A-A8F3-4B77-9F44-FC616A44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90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DA9CC82-52FC-40BE-BBA1-7BBA2CD5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71B234-684A-499C-A921-DD4171CE1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B7C2F6C-7A50-476E-8C90-F06E1E2D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46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0021CA-7214-4A6A-A35F-AC1D3683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BDCAE6-A078-4EE1-8361-DA5972570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51A32D-B800-4F6B-AAEE-EDFBB0367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1A150A-528C-4483-AA4D-29AF69C68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5FE5E7-733A-4070-98FE-8D6BE2B0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A9AEA0-6F3D-421C-AE9C-F70E7674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58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9D1327-998A-464A-9470-B9A0CD31F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0546EE5-3C32-41BD-B291-410E66003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91D39F-29F0-46C3-9387-4F91DD2AD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C3C0FE-5B02-45D9-B19A-1EA484ACD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BEBAF6-BBDC-45B9-A7E3-1EA5D8BC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CE98EB-6D72-4C34-9F5E-4BB72908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22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4FFBC00-8B3E-4AE0-8F0C-ACA40825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805D8E-226C-4525-9401-D3A841350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C5AB7F-0017-4730-B7D4-83BB4620D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77478-F055-4BCA-BD6A-14C65663F891}" type="datetimeFigureOut">
              <a:rPr lang="it-IT" smtClean="0"/>
              <a:t>08/11/2021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B944B8-9A2C-45CC-9356-9FD9BC211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DD15AE-F90A-4770-AF19-A6DE9910C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3547B-6B12-49A1-917A-2EA3763B5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35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D88C1F-9A9E-4BCE-ADE9-55BA282375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E863B2-26A4-42F7-9B64-D03B00AC4E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E44143C-904B-484E-8CFD-363756C90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21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4CFD12F-8A83-4B6B-BC98-25CD9FD4D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2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B66E0EA3-328D-4792-A456-3AEC93F4C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7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4FD1AC2-C570-48A6-9110-6D8C6B0C3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93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rosalba verduci</dc:creator>
  <cp:lastModifiedBy>rosalba verduci</cp:lastModifiedBy>
  <cp:revision>1</cp:revision>
  <dcterms:created xsi:type="dcterms:W3CDTF">2021-11-08T20:15:40Z</dcterms:created>
  <dcterms:modified xsi:type="dcterms:W3CDTF">2021-11-08T20:16:18Z</dcterms:modified>
</cp:coreProperties>
</file>